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266" r:id="rId18"/>
    <p:sldId id="267" r:id="rId19"/>
    <p:sldId id="258" r:id="rId20"/>
    <p:sldId id="268" r:id="rId21"/>
    <p:sldId id="269" r:id="rId22"/>
    <p:sldId id="272" r:id="rId23"/>
    <p:sldId id="277" r:id="rId24"/>
    <p:sldId id="273" r:id="rId25"/>
    <p:sldId id="276" r:id="rId26"/>
    <p:sldId id="270" r:id="rId27"/>
    <p:sldId id="279" r:id="rId28"/>
    <p:sldId id="278" r:id="rId29"/>
    <p:sldId id="280" r:id="rId30"/>
    <p:sldId id="287" r:id="rId31"/>
    <p:sldId id="260" r:id="rId32"/>
    <p:sldId id="303" r:id="rId33"/>
    <p:sldId id="301" r:id="rId34"/>
    <p:sldId id="304" r:id="rId35"/>
    <p:sldId id="302" r:id="rId36"/>
    <p:sldId id="286" r:id="rId37"/>
    <p:sldId id="282" r:id="rId38"/>
    <p:sldId id="259" r:id="rId39"/>
    <p:sldId id="283" r:id="rId40"/>
    <p:sldId id="281" r:id="rId41"/>
    <p:sldId id="284" r:id="rId42"/>
    <p:sldId id="264" r:id="rId43"/>
    <p:sldId id="265" r:id="rId44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Provaksdcjaslkdh</a:t>
            </a:r>
            <a:r>
              <a:rPr lang="it-IT" altLang="it-IT" dirty="0"/>
              <a:t> </a:t>
            </a:r>
            <a:r>
              <a:rPr lang="it-IT" altLang="it-IT" dirty="0" err="1"/>
              <a:t>kasudh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jpg"/><Relationship Id="rId5" Type="http://schemas.microsoft.com/office/2007/relationships/hdphoto" Target="../media/hdphoto2.wdp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0237E29-BC23-898B-89D3-505633A84CEC}"/>
              </a:ext>
            </a:extLst>
          </p:cNvPr>
          <p:cNvGrpSpPr>
            <a:grpSpLocks noChangeAspect="1"/>
          </p:cNvGrpSpPr>
          <p:nvPr/>
        </p:nvGrpSpPr>
        <p:grpSpPr>
          <a:xfrm>
            <a:off x="1751112" y="764704"/>
            <a:ext cx="5426933" cy="5112000"/>
            <a:chOff x="4858102" y="1409726"/>
            <a:chExt cx="3876558" cy="365159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776EAB8-782B-D54E-F98B-83B73D121545}"/>
                </a:ext>
              </a:extLst>
            </p:cNvPr>
            <p:cNvSpPr txBox="1"/>
            <p:nvPr/>
          </p:nvSpPr>
          <p:spPr>
            <a:xfrm>
              <a:off x="5592649" y="4647701"/>
              <a:ext cx="2407462" cy="41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Vision Transformer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  <p:pic>
          <p:nvPicPr>
            <p:cNvPr id="11" name="Immagine 10" descr="Immagine che contiene testo, schermata, grafica, Elementi grafici&#10;&#10;Descrizione generata automaticamente">
              <a:extLst>
                <a:ext uri="{FF2B5EF4-FFF2-40B4-BE49-F238E27FC236}">
                  <a16:creationId xmlns:a16="http://schemas.microsoft.com/office/drawing/2014/main" id="{A3C8D7AB-191F-73AF-7565-67DA029E7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2770" r="4447" b="1758"/>
            <a:stretch/>
          </p:blipFill>
          <p:spPr>
            <a:xfrm>
              <a:off x="4858102" y="1409726"/>
              <a:ext cx="3876558" cy="2922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07331B7-41E3-2C42-3880-6621D793A95C}"/>
              </a:ext>
            </a:extLst>
          </p:cNvPr>
          <p:cNvGrpSpPr>
            <a:grpSpLocks noChangeAspect="1"/>
          </p:cNvGrpSpPr>
          <p:nvPr/>
        </p:nvGrpSpPr>
        <p:grpSpPr>
          <a:xfrm>
            <a:off x="999852" y="1396413"/>
            <a:ext cx="7144296" cy="3495086"/>
            <a:chOff x="1219200" y="1569767"/>
            <a:chExt cx="6117493" cy="2992760"/>
          </a:xfrm>
        </p:grpSpPr>
        <p:pic>
          <p:nvPicPr>
            <p:cNvPr id="6" name="Immagine 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E10B9B5E-2AA2-6A76-A2BC-FE8377E71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107" y="2064303"/>
              <a:ext cx="2176586" cy="2176586"/>
            </a:xfrm>
            <a:prstGeom prst="rect">
              <a:avLst/>
            </a:prstGeom>
          </p:spPr>
        </p:pic>
        <p:pic>
          <p:nvPicPr>
            <p:cNvPr id="8" name="Immagine 7" descr="Immagine che contiene mammifero, cane, interno&#10;&#10;Descrizione generata automaticamente">
              <a:extLst>
                <a:ext uri="{FF2B5EF4-FFF2-40B4-BE49-F238E27FC236}">
                  <a16:creationId xmlns:a16="http://schemas.microsoft.com/office/drawing/2014/main" id="{1F19707B-BCF3-8DD0-DB56-605A01A62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29" r="90000">
                          <a14:foregroundMark x1="8824" y1="18824" x2="8824" y2="18824"/>
                          <a14:foregroundMark x1="28235" y1="16176" x2="28235" y2="16176"/>
                          <a14:foregroundMark x1="23824" y1="15882" x2="23824" y2="15882"/>
                          <a14:foregroundMark x1="69412" y1="14118" x2="69412" y2="14118"/>
                          <a14:foregroundMark x1="65294" y1="14118" x2="65294" y2="14118"/>
                          <a14:foregroundMark x1="43824" y1="13529" x2="43824" y2="13529"/>
                          <a14:foregroundMark x1="49412" y1="11765" x2="49412" y2="11765"/>
                          <a14:foregroundMark x1="47059" y1="11471" x2="47059" y2="11471"/>
                          <a14:foregroundMark x1="40294" y1="14412" x2="40294" y2="14412"/>
                          <a14:backgroundMark x1="89118" y1="63529" x2="89118" y2="63529"/>
                          <a14:backgroundMark x1="10588" y1="58824" x2="10588" y2="58824"/>
                          <a14:backgroundMark x1="8824" y1="45000" x2="8824" y2="4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69767"/>
              <a:ext cx="2992760" cy="299276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046288" y="4947061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555879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1660"/>
            <a:ext cx="8064896" cy="44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75544"/>
            <a:ext cx="8776276" cy="3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30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Review</a:t>
            </a:r>
          </a:p>
        </p:txBody>
      </p:sp>
      <p:sp>
        <p:nvSpPr>
          <p:cNvPr id="14342" name="Text Box 5">
            <a:extLst>
              <a:ext uri="{FF2B5EF4-FFF2-40B4-BE49-F238E27FC236}">
                <a16:creationId xmlns:a16="http://schemas.microsoft.com/office/drawing/2014/main" id="{AC4A8204-7080-943B-0EB0-4CACC43AC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Selezionare per scrivere o eliminare il sottotitolo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18/05/2023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804"/>
                  </p:ext>
                </p:extLst>
              </p:nvPr>
            </p:nvGraphicFramePr>
            <p:xfrm>
              <a:off x="3264668" y="1412776"/>
              <a:ext cx="3323556" cy="3342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3556" cy="3342602"/>
                    </a:xfrm>
                    <a:prstGeom prst="rect">
                      <a:avLst/>
                    </a:prstGeom>
                  </am3d:spPr>
                  <am3d:camera>
                    <am3d:pos x="0" y="0" z="646973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71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4000" ay="20310000" az="2097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66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lo 3D 12" descr="Lucchetto aperto 2">
                <a:extLst>
                  <a:ext uri="{FF2B5EF4-FFF2-40B4-BE49-F238E27FC236}">
                    <a16:creationId xmlns:a16="http://schemas.microsoft.com/office/drawing/2014/main" id="{3BB79F3D-0928-5923-F264-E4CEFFA2C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4668" y="1412776"/>
                <a:ext cx="3323556" cy="3342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>
            <a:grpSpLocks noChangeAspect="1"/>
          </p:cNvGrpSpPr>
          <p:nvPr/>
        </p:nvGrpSpPr>
        <p:grpSpPr>
          <a:xfrm>
            <a:off x="1407306" y="620688"/>
            <a:ext cx="6453552" cy="5400000"/>
            <a:chOff x="2039516" y="2862462"/>
            <a:chExt cx="5394920" cy="4064310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2"/>
              <a:ext cx="5394920" cy="2798614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309893" y="6037018"/>
              <a:ext cx="4427379" cy="88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18/05/2023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BA2311-3CE6-7770-72DE-105604B812CA}"/>
              </a:ext>
            </a:extLst>
          </p:cNvPr>
          <p:cNvGrpSpPr>
            <a:grpSpLocks noChangeAspect="1"/>
          </p:cNvGrpSpPr>
          <p:nvPr/>
        </p:nvGrpSpPr>
        <p:grpSpPr>
          <a:xfrm>
            <a:off x="395625" y="2060848"/>
            <a:ext cx="8352749" cy="3528392"/>
            <a:chOff x="899592" y="2277974"/>
            <a:chExt cx="7848872" cy="3315543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899592" y="2277974"/>
              <a:ext cx="3418991" cy="2302052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60" y="2277974"/>
              <a:ext cx="3408504" cy="2275831"/>
            </a:xfrm>
            <a:prstGeom prst="rect">
              <a:avLst/>
            </a:prstGeom>
          </p:spPr>
        </p:pic>
        <p:pic>
          <p:nvPicPr>
            <p:cNvPr id="17" name="Immagine 16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28DCB92C-5900-1EA6-ED1D-BC7E0980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904" y="3789040"/>
              <a:ext cx="1769018" cy="180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4417</TotalTime>
  <Words>1655</Words>
  <Application>Microsoft Office PowerPoint</Application>
  <PresentationFormat>Presentazione su schermo (4:3)</PresentationFormat>
  <Paragraphs>357</Paragraphs>
  <Slides>43</Slides>
  <Notes>39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5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Review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92</cp:revision>
  <dcterms:created xsi:type="dcterms:W3CDTF">2006-11-20T16:13:10Z</dcterms:created>
  <dcterms:modified xsi:type="dcterms:W3CDTF">2023-05-18T15:30:38Z</dcterms:modified>
  <cp:category/>
</cp:coreProperties>
</file>